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8" r:id="rId3"/>
    <p:sldId id="303" r:id="rId4"/>
    <p:sldId id="304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23" r:id="rId17"/>
    <p:sldId id="278" r:id="rId18"/>
    <p:sldId id="279" r:id="rId19"/>
    <p:sldId id="281" r:id="rId20"/>
    <p:sldId id="282" r:id="rId21"/>
    <p:sldId id="295" r:id="rId22"/>
    <p:sldId id="296" r:id="rId23"/>
    <p:sldId id="297" r:id="rId24"/>
    <p:sldId id="28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3600"/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07" autoAdjust="0"/>
  </p:normalViewPr>
  <p:slideViewPr>
    <p:cSldViewPr>
      <p:cViewPr>
        <p:scale>
          <a:sx n="66" d="100"/>
          <a:sy n="66" d="100"/>
        </p:scale>
        <p:origin x="-1272" y="-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haka\Downloads\WhatsApp%20Video%202022-05-20%20at%206.39.47%20PM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743450"/>
            <a:ext cx="9144000" cy="11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 descr="staragree seed backgr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628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35255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4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QUIAL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71" y="989215"/>
            <a:ext cx="3664920" cy="349833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30115" y="1030438"/>
            <a:ext cx="36649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ok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यरस की होगी छुटटी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,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क्युकी मूँग स्टार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𝟒𝟒𝟒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है ऑन ड्यूटी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लम्बी फलियाँ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,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हर फली बाहुबली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</a:p>
          <a:p>
            <a:pPr marL="285750" marR="0" lvl="0" indent="-28575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6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Mangal"/>
              </a:rPr>
              <a:t>म</a:t>
            </a:r>
            <a:r>
              <a:rPr lang="en-US" sz="2400" dirty="0" err="1" smtClean="0">
                <a:solidFill>
                  <a:srgbClr val="050505"/>
                </a:solidFill>
                <a:latin typeface="Kruti Dev 010" pitchFamily="2" charset="0"/>
                <a:cs typeface="Mangal"/>
              </a:rPr>
              <a:t>ks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Mangal"/>
              </a:rPr>
              <a:t>टा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 दाना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बम्पर उत्पादन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</a:p>
          <a:p>
            <a:pPr marL="342900" marR="0" lvl="0" indent="-34290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err="1" smtClean="0">
                <a:solidFill>
                  <a:srgbClr val="050505"/>
                </a:solidFill>
                <a:latin typeface="Kruti Dev 010" pitchFamily="2" charset="0"/>
                <a:cs typeface="Mangal"/>
              </a:rPr>
              <a:t>ih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Mangal"/>
              </a:rPr>
              <a:t>ला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 मोजेक रोग सहनशील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Segoe UI Historic" pitchFamily="34" charset="0"/>
              </a:rPr>
              <a:t>  </a:t>
            </a:r>
          </a:p>
          <a:p>
            <a:pPr marL="342900" marR="0" lvl="0" indent="-34290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err="1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T;k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inherit"/>
                <a:cs typeface="Mangal"/>
              </a:rPr>
              <a:t>दा मुनाफा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itchFamily="34" charset="0"/>
            </a:endParaRPr>
          </a:p>
        </p:txBody>
      </p:sp>
      <p:pic>
        <p:nvPicPr>
          <p:cNvPr id="9219" name="Picture 3" descr="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065" y="1311934"/>
            <a:ext cx="152400" cy="114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8720" y="-24235"/>
            <a:ext cx="488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MOONG SEED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8720" y="-24235"/>
            <a:ext cx="488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 SEED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WhatsApp Image 2022-05-12 at 4.31.28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78" y="891995"/>
            <a:ext cx="3033692" cy="32415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61180" y="891995"/>
            <a:ext cx="50392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000" dirty="0" smtClean="0">
                <a:solidFill>
                  <a:srgbClr val="050505"/>
                </a:solidFill>
                <a:latin typeface="Segoe UI Historic" pitchFamily="34" charset="0"/>
              </a:rPr>
              <a:t>फलियां व दानों की संख्या अधिक </a:t>
            </a:r>
            <a:r>
              <a:rPr lang="en-US" sz="2000" dirty="0" smtClean="0">
                <a:solidFill>
                  <a:srgbClr val="050505"/>
                </a:solidFill>
                <a:latin typeface="Segoe UI Historic" pitchFamily="34" charset="0"/>
                <a:cs typeface="Segoe UI Historic" pitchFamily="34" charset="0"/>
              </a:rPr>
              <a:t> 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endParaRPr lang="en-US" sz="1400" dirty="0" smtClean="0">
              <a:solidFill>
                <a:srgbClr val="050505"/>
              </a:solidFill>
              <a:latin typeface="Segoe UI Historic" pitchFamily="34" charset="0"/>
              <a:cs typeface="Mangal"/>
            </a:endParaRPr>
          </a:p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000" dirty="0" smtClean="0">
                <a:solidFill>
                  <a:srgbClr val="050505"/>
                </a:solidFill>
                <a:latin typeface="Segoe UI Historic" pitchFamily="34" charset="0"/>
              </a:rPr>
              <a:t>अत्यधिक फैलाव के कारण ज्यादा उत्पादन </a:t>
            </a:r>
            <a:r>
              <a:rPr lang="en-US" sz="2000" dirty="0" smtClean="0">
                <a:solidFill>
                  <a:srgbClr val="050505"/>
                </a:solidFill>
                <a:latin typeface="Segoe UI Historic" pitchFamily="34" charset="0"/>
                <a:cs typeface="Segoe UI Historic" pitchFamily="34" charset="0"/>
              </a:rPr>
              <a:t> 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endParaRPr lang="en-US" sz="1400" dirty="0" smtClean="0">
              <a:solidFill>
                <a:srgbClr val="050505"/>
              </a:solidFill>
              <a:latin typeface="Segoe UI Historic" pitchFamily="34" charset="0"/>
              <a:cs typeface="Mangal"/>
            </a:endParaRPr>
          </a:p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000" dirty="0" smtClean="0">
                <a:solidFill>
                  <a:srgbClr val="050505"/>
                </a:solidFill>
                <a:latin typeface="Segoe UI Historic" pitchFamily="34" charset="0"/>
              </a:rPr>
              <a:t>मोटे एव वजनदार दनो से भरपूर पैदावार </a:t>
            </a:r>
            <a:r>
              <a:rPr lang="en-US" sz="2000" dirty="0" smtClean="0">
                <a:solidFill>
                  <a:srgbClr val="050505"/>
                </a:solidFill>
                <a:latin typeface="Segoe UI Historic" pitchFamily="34" charset="0"/>
                <a:cs typeface="Segoe UI Historic" pitchFamily="34" charset="0"/>
              </a:rPr>
              <a:t> 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endParaRPr lang="en-US" sz="1400" dirty="0" smtClean="0">
              <a:solidFill>
                <a:srgbClr val="050505"/>
              </a:solidFill>
              <a:latin typeface="Segoe UI Historic" pitchFamily="34" charset="0"/>
              <a:cs typeface="Mangal"/>
            </a:endParaRPr>
          </a:p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000" dirty="0" smtClean="0">
                <a:solidFill>
                  <a:srgbClr val="050505"/>
                </a:solidFill>
                <a:latin typeface="Segoe UI Historic" pitchFamily="34" charset="0"/>
              </a:rPr>
              <a:t>ना झड़ने की समस्या </a:t>
            </a:r>
            <a:r>
              <a:rPr lang="en-US" sz="2000" dirty="0" smtClean="0">
                <a:solidFill>
                  <a:srgbClr val="050505"/>
                </a:solidFill>
                <a:latin typeface="Segoe UI Historic" pitchFamily="34" charset="0"/>
                <a:cs typeface="Segoe UI Historic" pitchFamily="34" charset="0"/>
              </a:rPr>
              <a:t> 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endParaRPr lang="en-US" sz="1400" dirty="0" smtClean="0">
              <a:solidFill>
                <a:srgbClr val="050505"/>
              </a:solidFill>
              <a:latin typeface="Segoe UI Historic" pitchFamily="34" charset="0"/>
              <a:cs typeface="Mangal"/>
            </a:endParaRPr>
          </a:p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2000" dirty="0" smtClean="0">
                <a:solidFill>
                  <a:srgbClr val="050505"/>
                </a:solidFill>
                <a:latin typeface="Segoe UI Historic" pitchFamily="34" charset="0"/>
              </a:rPr>
              <a:t>कॉमबाइन से कटाई के लिए उपयुक्त </a:t>
            </a:r>
            <a:endParaRPr lang="en-US" sz="2000" dirty="0" smtClean="0">
              <a:solidFill>
                <a:srgbClr val="050505"/>
              </a:solidFill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6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tsApp Image 2022-05-12 at 4.31.28 PM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95" y="992604"/>
            <a:ext cx="3250805" cy="3331746"/>
          </a:xfrm>
          <a:prstGeom prst="rect">
            <a:avLst/>
          </a:prstGeom>
        </p:spPr>
      </p:pic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961180" y="609372"/>
            <a:ext cx="50392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Segoe UI Historic" pitchFamily="34" charset="0"/>
              </a:rPr>
              <a:t>LVkj</a:t>
            </a:r>
            <a:r>
              <a:rPr lang="en-US" sz="2400" b="1" dirty="0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 </a:t>
            </a:r>
            <a:r>
              <a:rPr kumimoji="0" lang="hi-IN" sz="14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एग्रीसीड्स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का</a:t>
            </a:r>
            <a:r>
              <a:rPr lang="en-US" sz="1400" b="1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ज्वार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</a:t>
            </a:r>
            <a:r>
              <a:rPr lang="hi-IN" sz="1400" dirty="0" smtClean="0">
                <a:solidFill>
                  <a:srgbClr val="050505"/>
                </a:solidFill>
                <a:latin typeface="Segoe UI Historic" pitchFamily="34" charset="0"/>
              </a:rPr>
              <a:t>का</a:t>
            </a:r>
            <a:r>
              <a:rPr lang="en-US" sz="14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बीज </a:t>
            </a:r>
            <a:r>
              <a:rPr kumimoji="0" lang="hi-IN" sz="14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पोषक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44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,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चारे में बेहतर और</a:t>
            </a:r>
            <a:r>
              <a:rPr lang="en-US" sz="1400" dirty="0" smtClean="0">
                <a:solidFill>
                  <a:srgbClr val="050505"/>
                </a:solidFill>
                <a:latin typeface="Segoe UI Historic" pitchFamily="34" charset="0"/>
                <a:cs typeface="Mangal"/>
              </a:rPr>
              <a:t>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प्रोटीन से भरपूर।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Segoe UI Historic" pitchFamily="34" charset="0"/>
              </a:rPr>
              <a:t> 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61181" y="1274656"/>
            <a:ext cx="53446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चौड़े और लम्बे पत्ते।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rs</a:t>
            </a: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जी से बढ़ने वाला ज्वार।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[</a:t>
            </a:r>
            <a:r>
              <a:rPr lang="en-US" sz="1600" dirty="0" err="1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kk</a:t>
            </a: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ने में स्वादिष्ट।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पचने में आसान और दूध की मात्रा बढ़ाने में</a:t>
            </a:r>
            <a:r>
              <a:rPr lang="en-US" sz="1200" dirty="0" smtClean="0">
                <a:solidFill>
                  <a:srgbClr val="050505"/>
                </a:solidFill>
                <a:latin typeface="Segoe UI Historic" pitchFamily="34" charset="0"/>
              </a:rPr>
              <a:t> </a:t>
            </a: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सहायक।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बार </a:t>
            </a:r>
            <a:r>
              <a:rPr lang="en-US" sz="1200" dirty="0" smtClean="0">
                <a:solidFill>
                  <a:srgbClr val="050505"/>
                </a:solidFill>
                <a:latin typeface="Segoe UI Historic" pitchFamily="34" charset="0"/>
                <a:cs typeface="Mangal"/>
              </a:rPr>
              <a:t>-</a:t>
            </a: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बार कटाई कर सकते।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अधिक कल्लों वाला ज्वार।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अधिक क्लोरोफिल की मात्रा और गाढ़ा हरा पौधा।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शानदार फुटान।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वजनदार पौधा अधिक हरे चारे के उत्पादन।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मुलायम तना।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i-IN" sz="1200" dirty="0" smtClean="0">
                <a:solidFill>
                  <a:srgbClr val="050505"/>
                </a:solidFill>
                <a:latin typeface="Segoe UI Historic" pitchFamily="34" charset="0"/>
              </a:rPr>
              <a:t>मिठास वाला पौधा जिसे पशु खाये चाव से।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-41136"/>
            <a:ext cx="488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SORGHUM SEED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haka\Downloads\WhatsApp Image 2022-05-20 at 6.39.48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22-05-12 at 4.31.28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925" y="807439"/>
            <a:ext cx="3368231" cy="3596771"/>
          </a:xfrm>
          <a:prstGeom prst="rect">
            <a:avLst/>
          </a:prstGeom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71999" y="588964"/>
            <a:ext cx="473385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Mangal"/>
              </a:rPr>
              <a:t>Bksl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भरा हुआ बेलनाकार सफ़ेद सिट्टा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, </a:t>
            </a: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सिट्टे की लम्बाई एक फीट से भी अधिक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Segoe UI Historic" pitchFamily="34" charset="0"/>
              </a:rPr>
              <a:t>  </a:t>
            </a:r>
            <a:r>
              <a:rPr kumimoji="0" lang="hi-IN" sz="105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Mangal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एक पौधे में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6 - 7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फुटान व एक शाखा में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2-3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सिट्टे</a:t>
            </a:r>
            <a:endParaRPr lang="en-US" sz="1400" dirty="0">
              <a:solidFill>
                <a:srgbClr val="050505"/>
              </a:solidFill>
              <a:latin typeface="Segoe UI Historic" pitchFamily="34" charset="0"/>
              <a:cs typeface="Mangal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600" dirty="0" err="1" smtClean="0">
                <a:solidFill>
                  <a:srgbClr val="050505"/>
                </a:solidFill>
                <a:latin typeface="Kruti Dev 010" pitchFamily="2" charset="0"/>
                <a:cs typeface="Segoe UI Historic" pitchFamily="34" charset="0"/>
              </a:rPr>
              <a:t>ikS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Kruti Dev 010" pitchFamily="2" charset="0"/>
                <a:cs typeface="Mangal"/>
              </a:rPr>
              <a:t>धे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में लम्बे समय तक हरापन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पौधे की लम्बाई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8 - 9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 फीट 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Mangal"/>
            </a:endParaRPr>
          </a:p>
          <a:p>
            <a:pPr marL="342900" lvl="0" indent="-34290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गिरने की शिकायत </a:t>
            </a:r>
            <a:r>
              <a:rPr lang="hi-IN" sz="1400" dirty="0">
                <a:solidFill>
                  <a:srgbClr val="050505"/>
                </a:solidFill>
                <a:latin typeface="Segoe UI Historic" pitchFamily="34" charset="0"/>
              </a:rPr>
              <a:t>भी नहीं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अच्छी बढ़वार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, </a:t>
            </a: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अच्छी पैदावार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, </a:t>
            </a:r>
          </a:p>
          <a:p>
            <a:pPr marL="342900" marR="0" lvl="0" indent="-342900" algn="l" defTabSz="914400" rtl="0" eaLnBrk="1" fontAlgn="ctr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i-IN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Mangal"/>
              </a:rPr>
              <a:t>ज्यादा उपज और अधिक हराचारा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Segoe UI Historic" pitchFamily="34" charset="0"/>
              </a:rPr>
              <a:t> 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5131" name="Picture 11" descr="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5513" y="-126206"/>
            <a:ext cx="152400" cy="114300"/>
          </a:xfrm>
          <a:prstGeom prst="rect">
            <a:avLst/>
          </a:prstGeom>
          <a:noFill/>
        </p:spPr>
      </p:pic>
      <p:pic>
        <p:nvPicPr>
          <p:cNvPr id="5132" name="Picture 12" descr="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0813" y="-126206"/>
            <a:ext cx="152400" cy="114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-24235"/>
            <a:ext cx="488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BAJRA SEED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haka\Downloads\WhatsApp Image 2022-05-19 at 1.41.38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1950"/>
            <a:ext cx="32004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7" descr="C:\Users\bhaka\Downloads\WhatsApp Image 2022-05-19 at 1.39.41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1950"/>
            <a:ext cx="3124200" cy="398032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29200" y="514350"/>
            <a:ext cx="31242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AutoShape 2" descr="blob:https://web.whatsapp.com/76f261a5-9617-4247-b300-e1a268fdb0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blob:https://web.whatsapp.com/76f261a5-9617-4247-b300-e1a268fdb0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blob:https://web.whatsapp.com/76f261a5-9617-4247-b300-e1a268fdb0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" descr="C:\Users\bhaka\Downloads\WhatsApp Image 2022-05-19 at 1.42.10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4350"/>
            <a:ext cx="3048000" cy="4023360"/>
          </a:xfrm>
          <a:prstGeom prst="rect">
            <a:avLst/>
          </a:prstGeom>
          <a:noFill/>
        </p:spPr>
      </p:pic>
      <p:pic>
        <p:nvPicPr>
          <p:cNvPr id="4104" name="Picture 8" descr="C:\Users\bhaka\Downloads\WhatsApp Image 2022-05-19 at 2.40.44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14350"/>
            <a:ext cx="3124200" cy="3962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haka\Downloads\WhatsApp Image 2022-05-19 at 2.41.25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453" y="666750"/>
            <a:ext cx="2679620" cy="3352800"/>
          </a:xfrm>
          <a:prstGeom prst="rect">
            <a:avLst/>
          </a:prstGeom>
          <a:ln w="3175" cap="sq" cmpd="thinThick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C:\Users\bhaka\Downloads\WhatsApp Image 2022-05-19 at 2.41.55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253" y="666750"/>
            <a:ext cx="2796147" cy="3352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855" y="1721358"/>
            <a:ext cx="5246370" cy="1373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902" y="1742239"/>
            <a:ext cx="41935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5" dirty="0"/>
              <a:t>THANK</a:t>
            </a:r>
            <a:r>
              <a:rPr sz="6600" u="none" spc="-75" dirty="0"/>
              <a:t> </a:t>
            </a:r>
            <a:r>
              <a:rPr sz="6600" u="none" spc="-95" dirty="0"/>
              <a:t>YOU</a:t>
            </a:r>
            <a:endParaRPr sz="6600" dirty="0"/>
          </a:p>
        </p:txBody>
      </p:sp>
      <p:pic>
        <p:nvPicPr>
          <p:cNvPr id="4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5-20 at 6.39.47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76200"/>
            <a:ext cx="8610600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9" y="819150"/>
            <a:ext cx="7467601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48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eMitra मैं लोगों को ई-मित्र देने का काम करता हूं - Fire Station in Jaip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Agriseeds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StarAgriseedsTemplate3</Template>
  <TotalTime>6318</TotalTime>
  <Words>221</Words>
  <Application>Microsoft Office PowerPoint</Application>
  <PresentationFormat>On-screen Show (16:9)</PresentationFormat>
  <Paragraphs>35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StarAgriseeds_Template1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MAHENDER KUMAR</cp:lastModifiedBy>
  <cp:revision>481</cp:revision>
  <dcterms:created xsi:type="dcterms:W3CDTF">2013-08-21T19:17:07Z</dcterms:created>
  <dcterms:modified xsi:type="dcterms:W3CDTF">2022-06-01T11:19:53Z</dcterms:modified>
</cp:coreProperties>
</file>