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183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01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788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7265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0866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4150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0597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824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657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332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31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588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849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276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081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827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41362-1122-40E8-AA53-335202C3A7E1}" type="datetimeFigureOut">
              <a:rPr lang="en-IN" smtClean="0"/>
              <a:t>24-08-2022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936A62-62E0-46CA-BBB5-791D5B48E8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888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A4FC-6060-2849-0D41-86ED7DEEF7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83CA1-FA29-DED3-717A-C0508E8223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6D4D74-E8FC-705A-4A21-D2C9FC7ED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530" y="808382"/>
            <a:ext cx="9592940" cy="59038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2C3070-3788-DE94-CD4C-5658BD95B5AA}"/>
              </a:ext>
            </a:extLst>
          </p:cNvPr>
          <p:cNvSpPr txBox="1"/>
          <p:nvPr/>
        </p:nvSpPr>
        <p:spPr>
          <a:xfrm>
            <a:off x="1749287" y="145775"/>
            <a:ext cx="7924800" cy="599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3200" b="1" dirty="0">
                <a:solidFill>
                  <a:srgbClr val="00B0F0"/>
                </a:solidFill>
                <a:latin typeface="Arial Black" panose="020B0A04020102020204" pitchFamily="34" charset="0"/>
              </a:rPr>
              <a:t>जन आधार कार्ड ऑफलाइन सीडिंग प्रोसेस</a:t>
            </a:r>
            <a:endParaRPr lang="en-IN" sz="3200" b="1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18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87F2F95-F0AD-6238-596E-F935F177C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13" y="839028"/>
            <a:ext cx="9739673" cy="54970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930C46-8BF5-2A9B-1F2B-753FC4B584E2}"/>
              </a:ext>
            </a:extLst>
          </p:cNvPr>
          <p:cNvSpPr txBox="1"/>
          <p:nvPr/>
        </p:nvSpPr>
        <p:spPr>
          <a:xfrm>
            <a:off x="384313" y="254253"/>
            <a:ext cx="9276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3200" b="1">
                <a:solidFill>
                  <a:srgbClr val="00B0F0"/>
                </a:solidFill>
              </a:rPr>
              <a:t>जन आधार कार्ड नंबर अपडेट करे </a:t>
            </a:r>
            <a:r>
              <a:rPr lang="en-IN" sz="3200" b="1">
                <a:solidFill>
                  <a:srgbClr val="00B0F0"/>
                </a:solidFill>
              </a:rPr>
              <a:t>SSO </a:t>
            </a:r>
            <a:r>
              <a:rPr lang="hi-IN" sz="3200" b="1">
                <a:solidFill>
                  <a:srgbClr val="00B0F0"/>
                </a:solidFill>
              </a:rPr>
              <a:t>आई डी में </a:t>
            </a:r>
            <a:endParaRPr lang="en-IN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55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6DAE1CB-0457-856C-1ED5-535333BD1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78" y="1424609"/>
            <a:ext cx="10416030" cy="5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710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16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2022-08-24T07:16:23Z</dcterms:created>
  <dcterms:modified xsi:type="dcterms:W3CDTF">2022-08-24T07:31:08Z</dcterms:modified>
</cp:coreProperties>
</file>