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318" r:id="rId4"/>
    <p:sldId id="277" r:id="rId5"/>
    <p:sldId id="258" r:id="rId6"/>
    <p:sldId id="28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0" d="100"/>
          <a:sy n="70" d="100"/>
        </p:scale>
        <p:origin x="6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E250-55FB-43BE-AD58-3E923C976271}" type="datetimeFigureOut">
              <a:rPr lang="en-US" smtClean="0"/>
              <a:t>20-06-22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CFBC-C139-4C1F-BF37-F10EAB2D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423" y="979134"/>
            <a:ext cx="9967912" cy="3458395"/>
          </a:xfrm>
        </p:spPr>
        <p:txBody>
          <a:bodyPr>
            <a:noAutofit/>
          </a:bodyPr>
          <a:lstStyle/>
          <a:p>
            <a:r>
              <a:rPr lang="hi-IN" sz="5400" dirty="0" smtClean="0"/>
              <a:t>नामांतरण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(Application for Mutation)</a:t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3" y="0"/>
            <a:ext cx="722427" cy="8247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229350"/>
            <a:ext cx="12192000" cy="1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87113" y="0"/>
            <a:ext cx="14287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96513" y="80296"/>
            <a:ext cx="879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Version 1.0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26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71351" y="6065945"/>
            <a:ext cx="8049296" cy="65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खाता संख्या तथा खसरा संख्या की जानकारी दर्ज करें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1" y="783665"/>
            <a:ext cx="11086813" cy="51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638" y="6284890"/>
            <a:ext cx="11384924" cy="47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hi-IN" dirty="0" smtClean="0"/>
              <a:t>काश्तकार का </a:t>
            </a:r>
            <a:r>
              <a:rPr lang="hi-IN" dirty="0" smtClean="0"/>
              <a:t>चयन करें </a:t>
            </a:r>
            <a:r>
              <a:rPr lang="hi-IN" dirty="0" smtClean="0"/>
              <a:t>तथा मृतक के आश्रितों की संख्या दर्ज करें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9" y="875763"/>
            <a:ext cx="11384923" cy="5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0761" y="6246254"/>
            <a:ext cx="11462197" cy="39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hi-IN" dirty="0" smtClean="0"/>
              <a:t>सभी आश्रितों के नाम दर्ज करें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0" y="783664"/>
            <a:ext cx="11462197" cy="53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0609" y="5863210"/>
            <a:ext cx="11462197" cy="833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मृतक के आश्रितों के हिस्से का विवरण दर्ज करें |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2" y="927279"/>
            <a:ext cx="11462196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901" y="5211330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दस्तावेज अपलोड करने हेतु </a:t>
            </a:r>
            <a:r>
              <a:rPr lang="en-US" dirty="0" smtClean="0"/>
              <a:t>OTP Verify </a:t>
            </a:r>
            <a:r>
              <a:rPr lang="hi-IN" dirty="0" smtClean="0"/>
              <a:t>करें तथा सभी दस्तावेजों की एक पीडीएफ फाइल बना कर अपलोड करें |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306" t="37852" r="4390" b="23274"/>
          <a:stretch/>
        </p:blipFill>
        <p:spPr>
          <a:xfrm>
            <a:off x="641445" y="1041045"/>
            <a:ext cx="10896130" cy="40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4900" y="5724369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hi-IN" dirty="0" smtClean="0"/>
              <a:t>सुरक्षित करें” </a:t>
            </a:r>
            <a:r>
              <a:rPr lang="hi-IN" dirty="0" smtClean="0"/>
              <a:t>पर क्लिक करें </a:t>
            </a:r>
            <a:r>
              <a:rPr lang="hi-IN" dirty="0" smtClean="0"/>
              <a:t>| इस पर क्लिक करने पर ई मित्र कीओस्क के वॉलेट से भुगतान हो जायेगा तथा रसीद प्राप्त हो जाएगी |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783665"/>
            <a:ext cx="11668125" cy="48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0761" y="5860846"/>
            <a:ext cx="11462197" cy="87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उपरोक्तानुसार आवेदन पत्र का प्रिंट प्राप्त हो जायेगा तथा आवेदन सम्बन्धित कार्यालय में सबमिट हो जायेगा |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2" y="1109662"/>
            <a:ext cx="11462196" cy="460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4194" y="2933894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धन्‍यवाद</a:t>
            </a:r>
            <a:endParaRPr lang="en-IN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518" y="2302827"/>
            <a:ext cx="11205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i-IN" sz="3200" dirty="0"/>
              <a:t>कियोस्‍कधारक नये ईमित्र पोर्टल पर निम्‍न विभाग तथा सेवा का चयन करके आगे बढ पायेगा-</a:t>
            </a:r>
          </a:p>
          <a:p>
            <a:pPr algn="just"/>
            <a:r>
              <a:rPr lang="hi-IN" sz="3200" dirty="0"/>
              <a:t>विभाग का नाम – </a:t>
            </a:r>
            <a:r>
              <a:rPr lang="en-US" sz="3200" dirty="0"/>
              <a:t>Revenue Department</a:t>
            </a:r>
          </a:p>
          <a:p>
            <a:pPr algn="just"/>
            <a:r>
              <a:rPr lang="hi-IN" sz="3200" dirty="0"/>
              <a:t>सेवा का नाम </a:t>
            </a:r>
            <a:r>
              <a:rPr lang="en-US" sz="3200" dirty="0"/>
              <a:t>– Application for </a:t>
            </a:r>
            <a:r>
              <a:rPr lang="en-US" sz="3200" dirty="0" smtClean="0"/>
              <a:t>Online Mutation (</a:t>
            </a:r>
            <a:r>
              <a:rPr lang="hi-IN" sz="3200" dirty="0" smtClean="0"/>
              <a:t>म्यूटेशन के लिए ऑनलाइन आवेदन)</a:t>
            </a:r>
            <a:endParaRPr lang="hi-IN" sz="3200" dirty="0"/>
          </a:p>
        </p:txBody>
      </p:sp>
      <p:sp>
        <p:nvSpPr>
          <p:cNvPr id="11" name="Rectangle 10"/>
          <p:cNvSpPr/>
          <p:nvPr/>
        </p:nvSpPr>
        <p:spPr>
          <a:xfrm>
            <a:off x="476518" y="1201742"/>
            <a:ext cx="1106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i-IN" sz="3200" dirty="0">
                <a:solidFill>
                  <a:srgbClr val="0070C0"/>
                </a:solidFill>
              </a:rPr>
              <a:t>ई-मित्र कियोस्‍क द्वारा नामांतरण</a:t>
            </a:r>
            <a:r>
              <a:rPr lang="hi-IN" sz="3200" dirty="0" smtClean="0">
                <a:solidFill>
                  <a:srgbClr val="0070C0"/>
                </a:solidFill>
              </a:rPr>
              <a:t> के लिए आवेदन किये </a:t>
            </a:r>
            <a:r>
              <a:rPr lang="hi-IN" sz="3200" dirty="0">
                <a:solidFill>
                  <a:srgbClr val="0070C0"/>
                </a:solidFill>
              </a:rPr>
              <a:t>जाने की प्रक्रिया:-</a:t>
            </a:r>
            <a:endParaRPr lang="en-IN" sz="3200" dirty="0">
              <a:solidFill>
                <a:srgbClr val="0070C0"/>
              </a:solidFill>
            </a:endParaRPr>
          </a:p>
          <a:p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1245095"/>
            <a:ext cx="11526592" cy="5376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335" y="875763"/>
            <a:ext cx="115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/>
              <a:t>ई-मित्र पोर्टल पर </a:t>
            </a:r>
            <a:r>
              <a:rPr lang="en-US" dirty="0" smtClean="0"/>
              <a:t>Redirect</a:t>
            </a:r>
            <a:r>
              <a:rPr lang="hi-IN" dirty="0" smtClean="0"/>
              <a:t> होने पर निम्नानुसार स्क्रीन दिखाई देगी | इस स्क्रीन पर </a:t>
            </a:r>
            <a:r>
              <a:rPr lang="en-US" dirty="0" smtClean="0"/>
              <a:t>Utility Type Services</a:t>
            </a:r>
            <a:r>
              <a:rPr lang="hi-IN" dirty="0" smtClean="0"/>
              <a:t> पर क्लिक करें</a:t>
            </a:r>
            <a:r>
              <a:rPr lang="en-US" dirty="0" smtClean="0"/>
              <a:t> </a:t>
            </a:r>
            <a:r>
              <a:rPr lang="hi-IN" dirty="0" smtClean="0"/>
              <a:t>|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856114" y="4378817"/>
            <a:ext cx="2331076" cy="64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299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842962"/>
            <a:ext cx="11794228" cy="568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4056844" y="3103808"/>
            <a:ext cx="2756079" cy="127500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Mutation </a:t>
            </a:r>
            <a:r>
              <a:rPr lang="hi-IN" dirty="0" smtClean="0"/>
              <a:t>टाइप करें |</a:t>
            </a:r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6272011" y="4829579"/>
            <a:ext cx="2807594" cy="72121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इस सेवा का चयन करें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3487" y="5852778"/>
            <a:ext cx="11307651" cy="741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उपरोक्तानुसार स्क्रीन ओपन होगी</a:t>
            </a:r>
            <a:r>
              <a:rPr lang="en-US" dirty="0" smtClean="0"/>
              <a:t> | “OK” </a:t>
            </a:r>
            <a:r>
              <a:rPr lang="hi-IN" dirty="0" smtClean="0"/>
              <a:t>पर क्लिक करें</a:t>
            </a:r>
            <a:r>
              <a:rPr lang="en-US" dirty="0" smtClean="0"/>
              <a:t>, System </a:t>
            </a:r>
            <a:r>
              <a:rPr lang="hi-IN" dirty="0" smtClean="0"/>
              <a:t>आपको </a:t>
            </a:r>
            <a:r>
              <a:rPr lang="en-US" dirty="0" smtClean="0"/>
              <a:t>Third Party Portal </a:t>
            </a:r>
            <a:r>
              <a:rPr lang="hi-IN" dirty="0" smtClean="0"/>
              <a:t>पर </a:t>
            </a:r>
            <a:r>
              <a:rPr lang="en-US" dirty="0" smtClean="0"/>
              <a:t>redirect </a:t>
            </a:r>
            <a:r>
              <a:rPr lang="hi-IN" dirty="0" smtClean="0"/>
              <a:t>कर देगा |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7" y="783665"/>
            <a:ext cx="11307651" cy="49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3487" y="5962918"/>
            <a:ext cx="11307651" cy="540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ई मित्र पोर्टल से आप राजस्व मंडल के अपना खाता पोर्टल पर </a:t>
            </a:r>
            <a:r>
              <a:rPr lang="en-US" dirty="0" smtClean="0"/>
              <a:t>Redirect </a:t>
            </a:r>
            <a:r>
              <a:rPr lang="hi-IN" dirty="0" smtClean="0"/>
              <a:t>हो जायेंगे |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7" y="783665"/>
            <a:ext cx="11307651" cy="50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6214" y="6130344"/>
            <a:ext cx="11410681" cy="463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आवेदक का नाम, पिता का नाम व अन्य जानकारी दर्ज करें | जिला, तहसील व गाँव के नाम का चयन करें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14" y="783665"/>
            <a:ext cx="11410681" cy="53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9244" y="6156101"/>
            <a:ext cx="11307651" cy="492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नामांतरण के लिए किस प्रकार का आवेदन करना चाहते है उस विकल्प का चयन करें </a:t>
            </a:r>
            <a:r>
              <a:rPr lang="en-US" dirty="0" smtClean="0"/>
              <a:t>|	</a:t>
            </a:r>
            <a:r>
              <a:rPr lang="hi-IN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79" t="17788" r="3851" b="172"/>
          <a:stretch/>
        </p:blipFill>
        <p:spPr>
          <a:xfrm>
            <a:off x="399245" y="875763"/>
            <a:ext cx="11307650" cy="51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75" y="28678"/>
            <a:ext cx="488473" cy="557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0" y="677849"/>
            <a:ext cx="12192000" cy="142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8584"/>
            <a:ext cx="3209925" cy="6381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24251" y="6272011"/>
            <a:ext cx="10161430" cy="415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जिस भी विकल्प का चयन किया जायेगा उससे सम्बन्धित दस्तावेजों की सूची दिखाई देने लगेगी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1" y="783665"/>
            <a:ext cx="11372044" cy="53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283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Office Theme</vt:lpstr>
      <vt:lpstr>नामांतरण (Application for Mutation)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Transfer Service (Through Oxigen)</dc:title>
  <dc:creator>Vimal Khandalwal</dc:creator>
  <cp:lastModifiedBy>Manish</cp:lastModifiedBy>
  <cp:revision>227</cp:revision>
  <dcterms:created xsi:type="dcterms:W3CDTF">2015-08-06T10:26:45Z</dcterms:created>
  <dcterms:modified xsi:type="dcterms:W3CDTF">2022-06-21T06:42:48Z</dcterms:modified>
</cp:coreProperties>
</file>