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jpg"/>
  <Override PartName="/ppt/media/image3.jpg" ContentType="image/jpg"/>
  <Override PartName="/ppt/media/image4.jpg" ContentType="image/jpg"/>
  <Override PartName="/ppt/media/image5.jpg" ContentType="image/jpg"/>
  <Override PartName="/ppt/media/image6.jpg" ContentType="image/jpg"/>
  <Override PartName="/ppt/media/image7.jpg" ContentType="image/jpg"/>
  <Override PartName="/ppt/media/image8.jpg" ContentType="image/jpg"/>
  <Override PartName="/ppt/media/image9.jpg" ContentType="image/jpg"/>
  <Override PartName="/ppt/media/image10.jpg" ContentType="image/jpg"/>
  <Override PartName="/ppt/media/image11.jpg" ContentType="image/jpg"/>
  <Override PartName="/ppt/media/image12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556500" cy="10693400"/>
  <p:notesSz cx="7556500" cy="10693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63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0292" y="1250993"/>
            <a:ext cx="4643078" cy="3962750"/>
          </a:xfrm>
        </p:spPr>
        <p:txBody>
          <a:bodyPr bIns="0" anchor="b">
            <a:normAutofit/>
          </a:bodyPr>
          <a:lstStyle>
            <a:lvl1pPr algn="l">
              <a:defRPr sz="44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0292" y="5506065"/>
            <a:ext cx="4643078" cy="152436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22" b="0" cap="all" baseline="0">
                <a:solidFill>
                  <a:schemeClr val="tx1"/>
                </a:solidFill>
              </a:defRPr>
            </a:lvl1pPr>
            <a:lvl2pPr marL="283373" indent="0" algn="ctr">
              <a:buNone/>
              <a:defRPr sz="1240"/>
            </a:lvl2pPr>
            <a:lvl3pPr marL="566745" indent="0" algn="ctr">
              <a:buNone/>
              <a:defRPr sz="1116"/>
            </a:lvl3pPr>
            <a:lvl4pPr marL="850118" indent="0" algn="ctr">
              <a:buNone/>
              <a:defRPr sz="992"/>
            </a:lvl4pPr>
            <a:lvl5pPr marL="1133490" indent="0" algn="ctr">
              <a:buNone/>
              <a:defRPr sz="992"/>
            </a:lvl5pPr>
            <a:lvl6pPr marL="1416863" indent="0" algn="ctr">
              <a:buNone/>
              <a:defRPr sz="992"/>
            </a:lvl6pPr>
            <a:lvl7pPr marL="1700235" indent="0" algn="ctr">
              <a:buNone/>
              <a:defRPr sz="992"/>
            </a:lvl7pPr>
            <a:lvl8pPr marL="1983608" indent="0" algn="ctr">
              <a:buNone/>
              <a:defRPr sz="992"/>
            </a:lvl8pPr>
            <a:lvl9pPr marL="2266980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0292" y="513477"/>
            <a:ext cx="2550477" cy="482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5623" y="1245806"/>
            <a:ext cx="662768" cy="785209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980292" y="5501912"/>
            <a:ext cx="464307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816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192885" y="2880089"/>
            <a:ext cx="54304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7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6982" y="1245808"/>
            <a:ext cx="911529" cy="72659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2885" y="1245808"/>
            <a:ext cx="4380766" cy="7265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5716981" y="1245808"/>
            <a:ext cx="0" cy="7265975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86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192885" y="2880089"/>
            <a:ext cx="54304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885" y="2738262"/>
            <a:ext cx="4641828" cy="2943804"/>
          </a:xfrm>
        </p:spPr>
        <p:txBody>
          <a:bodyPr anchor="b">
            <a:normAutofit/>
          </a:bodyPr>
          <a:lstStyle>
            <a:lvl1pPr algn="l">
              <a:defRPr sz="26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886" y="5934847"/>
            <a:ext cx="4641828" cy="1579419"/>
          </a:xfrm>
        </p:spPr>
        <p:txBody>
          <a:bodyPr tIns="91440">
            <a:normAutofit/>
          </a:bodyPr>
          <a:lstStyle>
            <a:lvl1pPr marL="0" indent="0" algn="l">
              <a:buNone/>
              <a:defRPr sz="1488">
                <a:solidFill>
                  <a:schemeClr val="tx1"/>
                </a:solidFill>
              </a:defRPr>
            </a:lvl1pPr>
            <a:lvl2pPr marL="28337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6745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11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349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6863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0235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360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698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192885" y="5932958"/>
            <a:ext cx="464182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31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885" y="1255033"/>
            <a:ext cx="5430485" cy="16517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885" y="3140248"/>
            <a:ext cx="2583185" cy="53600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40366" y="3140249"/>
            <a:ext cx="2583004" cy="53600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192885" y="2880089"/>
            <a:ext cx="54304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12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192885" y="2880089"/>
            <a:ext cx="54304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885" y="1253901"/>
            <a:ext cx="5430486" cy="1647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885" y="3149003"/>
            <a:ext cx="2583098" cy="12504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18" b="0" cap="all" baseline="0">
                <a:solidFill>
                  <a:schemeClr val="accent1"/>
                </a:solidFill>
              </a:defRPr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2885" y="4403770"/>
            <a:ext cx="2583098" cy="41233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40366" y="3154389"/>
            <a:ext cx="2583004" cy="125089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18" b="0" cap="all" baseline="0">
                <a:solidFill>
                  <a:schemeClr val="accent1"/>
                </a:solidFill>
              </a:defRPr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40366" y="4399437"/>
            <a:ext cx="2583004" cy="4112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674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192885" y="2880089"/>
            <a:ext cx="54304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993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5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208" y="1245807"/>
            <a:ext cx="2004778" cy="3503838"/>
          </a:xfrm>
        </p:spPr>
        <p:txBody>
          <a:bodyPr anchor="b">
            <a:normAutofit/>
          </a:bodyPr>
          <a:lstStyle>
            <a:lvl1pPr algn="l">
              <a:defRPr sz="19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806" y="1245807"/>
            <a:ext cx="3163564" cy="7264318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9209" y="4998194"/>
            <a:ext cx="2005951" cy="3505497"/>
          </a:xfrm>
        </p:spPr>
        <p:txBody>
          <a:bodyPr>
            <a:normAutofit/>
          </a:bodyPr>
          <a:lstStyle>
            <a:lvl1pPr marL="0" indent="0" algn="l">
              <a:buNone/>
              <a:defRPr sz="1322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191445" y="4998192"/>
            <a:ext cx="200256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93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129053" y="751831"/>
            <a:ext cx="2901771" cy="8028783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428" y="1761204"/>
            <a:ext cx="2681578" cy="2854355"/>
          </a:xfrm>
        </p:spPr>
        <p:txBody>
          <a:bodyPr anchor="b">
            <a:normAutofit/>
          </a:bodyPr>
          <a:lstStyle>
            <a:lvl1pPr>
              <a:defRPr sz="26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0939" y="1750336"/>
            <a:ext cx="1846978" cy="6028606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1983"/>
            </a:lvl1pPr>
            <a:lvl2pPr marL="283373" indent="0">
              <a:buNone/>
              <a:defRPr sz="1735"/>
            </a:lvl2pPr>
            <a:lvl3pPr marL="566745" indent="0">
              <a:buNone/>
              <a:defRPr sz="1488"/>
            </a:lvl3pPr>
            <a:lvl4pPr marL="850118" indent="0">
              <a:buNone/>
              <a:defRPr sz="1240"/>
            </a:lvl4pPr>
            <a:lvl5pPr marL="1133490" indent="0">
              <a:buNone/>
              <a:defRPr sz="1240"/>
            </a:lvl5pPr>
            <a:lvl6pPr marL="1416863" indent="0">
              <a:buNone/>
              <a:defRPr sz="1240"/>
            </a:lvl6pPr>
            <a:lvl7pPr marL="1700235" indent="0">
              <a:buNone/>
              <a:defRPr sz="1240"/>
            </a:lvl7pPr>
            <a:lvl8pPr marL="1983608" indent="0">
              <a:buNone/>
              <a:defRPr sz="1240"/>
            </a:lvl8pPr>
            <a:lvl9pPr marL="2266980" indent="0">
              <a:buNone/>
              <a:defRPr sz="12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2886" y="4905417"/>
            <a:ext cx="2677736" cy="3124353"/>
          </a:xfrm>
        </p:spPr>
        <p:txBody>
          <a:bodyPr>
            <a:normAutofit/>
          </a:bodyPr>
          <a:lstStyle>
            <a:lvl1pPr marL="0" indent="0" algn="l">
              <a:buNone/>
              <a:defRPr sz="1488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87243" y="8528926"/>
            <a:ext cx="2687764" cy="49915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7959" y="496845"/>
            <a:ext cx="2687047" cy="50041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191059" y="4901695"/>
            <a:ext cx="267916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2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143052"/>
            <a:ext cx="7556500" cy="63610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9504081"/>
            <a:ext cx="7556501" cy="12080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9513239"/>
            <a:ext cx="75565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885" y="1254456"/>
            <a:ext cx="5430485" cy="16360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885" y="3143051"/>
            <a:ext cx="5430485" cy="538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66240" y="515133"/>
            <a:ext cx="1957130" cy="482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885" y="513477"/>
            <a:ext cx="3333656" cy="482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050" y="1245806"/>
            <a:ext cx="657596" cy="78520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314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016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566745" rtl="0" eaLnBrk="1" latinLnBrk="0" hangingPunct="1">
        <a:lnSpc>
          <a:spcPct val="90000"/>
        </a:lnSpc>
        <a:spcBef>
          <a:spcPct val="0"/>
        </a:spcBef>
        <a:buNone/>
        <a:defRPr sz="2644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88915" indent="-188915" algn="l" defTabSz="566745" rtl="0" eaLnBrk="1" latinLnBrk="0" hangingPunct="1">
        <a:lnSpc>
          <a:spcPct val="120000"/>
        </a:lnSpc>
        <a:spcBef>
          <a:spcPts val="826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5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66745" indent="-188915" algn="l" defTabSz="566745" rtl="0" eaLnBrk="1" latinLnBrk="0" hangingPunct="1">
        <a:lnSpc>
          <a:spcPct val="120000"/>
        </a:lnSpc>
        <a:spcBef>
          <a:spcPts val="413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44575" indent="-188915" algn="l" defTabSz="566745" rtl="0" eaLnBrk="1" latinLnBrk="0" hangingPunct="1">
        <a:lnSpc>
          <a:spcPct val="120000"/>
        </a:lnSpc>
        <a:spcBef>
          <a:spcPts val="413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22405" indent="-188915" algn="l" defTabSz="566745" rtl="0" eaLnBrk="1" latinLnBrk="0" hangingPunct="1">
        <a:lnSpc>
          <a:spcPct val="120000"/>
        </a:lnSpc>
        <a:spcBef>
          <a:spcPts val="413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157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700235" indent="-188915" algn="l" defTabSz="566745" rtl="0" eaLnBrk="1" latinLnBrk="0" hangingPunct="1">
        <a:lnSpc>
          <a:spcPct val="120000"/>
        </a:lnSpc>
        <a:spcBef>
          <a:spcPts val="413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9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078065" indent="-188915" algn="l" defTabSz="755660" rtl="0" eaLnBrk="1" latinLnBrk="0" hangingPunct="1">
        <a:lnSpc>
          <a:spcPct val="120000"/>
        </a:lnSpc>
        <a:spcBef>
          <a:spcPts val="413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92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455896" indent="-188915" algn="l" defTabSz="755660" rtl="0" eaLnBrk="1" latinLnBrk="0" hangingPunct="1">
        <a:lnSpc>
          <a:spcPct val="120000"/>
        </a:lnSpc>
        <a:spcBef>
          <a:spcPts val="413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92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833726" indent="-188915" algn="l" defTabSz="755660" rtl="0" eaLnBrk="1" latinLnBrk="0" hangingPunct="1">
        <a:lnSpc>
          <a:spcPct val="120000"/>
        </a:lnSpc>
        <a:spcBef>
          <a:spcPts val="413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92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211556" indent="-188915" algn="l" defTabSz="755660" rtl="0" eaLnBrk="1" latinLnBrk="0" hangingPunct="1">
        <a:lnSpc>
          <a:spcPct val="120000"/>
        </a:lnSpc>
        <a:spcBef>
          <a:spcPts val="413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92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37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74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11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49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686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23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360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698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08100"/>
            <a:ext cx="7556500" cy="620282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3BF209D-19CE-6B3A-7BC5-1D708754570E}"/>
              </a:ext>
            </a:extLst>
          </p:cNvPr>
          <p:cNvSpPr/>
          <p:nvPr/>
        </p:nvSpPr>
        <p:spPr>
          <a:xfrm>
            <a:off x="4353642" y="2070100"/>
            <a:ext cx="316865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AKSH OPTIFIBRE LTD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136901"/>
            <a:ext cx="7556499" cy="54102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82405DE-123F-E7DF-D878-EF1C40E4307E}"/>
              </a:ext>
            </a:extLst>
          </p:cNvPr>
          <p:cNvSpPr/>
          <p:nvPr/>
        </p:nvSpPr>
        <p:spPr>
          <a:xfrm>
            <a:off x="4387849" y="3132395"/>
            <a:ext cx="316865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AKSH OPTIFIBRE LTD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1261" y="4813568"/>
            <a:ext cx="6581467" cy="196192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C2BEB09-A199-FEE9-DB2C-02F9288C9C9D}"/>
              </a:ext>
            </a:extLst>
          </p:cNvPr>
          <p:cNvSpPr/>
          <p:nvPr/>
        </p:nvSpPr>
        <p:spPr>
          <a:xfrm>
            <a:off x="341261" y="2527300"/>
            <a:ext cx="6581467" cy="4495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4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latin typeface="Bookman Old Style" panose="02050604050505020204" pitchFamily="18" charset="0"/>
              </a:rPr>
              <a:t>Thank You</a:t>
            </a:r>
          </a:p>
          <a:p>
            <a:pPr algn="ctr"/>
            <a:r>
              <a:rPr lang="en-IN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Bookman Old Style" panose="02050604050505020204" pitchFamily="18" charset="0"/>
              </a:rPr>
              <a:t>AKSH OPTIFIBRE LTD</a:t>
            </a:r>
          </a:p>
          <a:p>
            <a:pPr algn="ctr"/>
            <a:r>
              <a:rPr lang="en-IN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Bookman Old Style" panose="02050604050505020204" pitchFamily="18" charset="0"/>
              </a:rPr>
              <a:t>Helpdesk Team </a:t>
            </a:r>
          </a:p>
          <a:p>
            <a:pPr algn="ctr"/>
            <a:r>
              <a:rPr lang="en-IN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Bookman Old Style" panose="02050604050505020204" pitchFamily="18" charset="0"/>
              </a:rPr>
              <a:t>Ph:-0141-2716302,303,304,305,306</a:t>
            </a:r>
          </a:p>
          <a:p>
            <a:pPr algn="ctr"/>
            <a:r>
              <a:rPr lang="en-IN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Bookman Old Style" panose="02050604050505020204" pitchFamily="18" charset="0"/>
              </a:rPr>
              <a:t>Email:-aksh.Rajasthan@akshoptifibre.com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993900"/>
            <a:ext cx="7556500" cy="649702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85998E8-253B-2A3A-B35D-80BB8B7DB1AC}"/>
              </a:ext>
            </a:extLst>
          </p:cNvPr>
          <p:cNvSpPr/>
          <p:nvPr/>
        </p:nvSpPr>
        <p:spPr>
          <a:xfrm>
            <a:off x="4387850" y="4127500"/>
            <a:ext cx="316865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AKSH OPTIFIBRE LTD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755900"/>
            <a:ext cx="7556500" cy="634468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907B060-7A16-DA47-E20F-61FB95ABD495}"/>
              </a:ext>
            </a:extLst>
          </p:cNvPr>
          <p:cNvSpPr/>
          <p:nvPr/>
        </p:nvSpPr>
        <p:spPr>
          <a:xfrm>
            <a:off x="4387850" y="2755900"/>
            <a:ext cx="316865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AKSH OPTIFIBRE LTD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222500"/>
            <a:ext cx="7556500" cy="521527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CFF8FAE-D9D3-7327-A312-CC447D24C24F}"/>
              </a:ext>
            </a:extLst>
          </p:cNvPr>
          <p:cNvSpPr/>
          <p:nvPr/>
        </p:nvSpPr>
        <p:spPr>
          <a:xfrm>
            <a:off x="4387850" y="2603500"/>
            <a:ext cx="316865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AKSH OPTIFIBRE LTD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051301"/>
            <a:ext cx="7556500" cy="463777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8BB6BB7-6C36-FA9C-0AA1-FC4B399BFEB5}"/>
              </a:ext>
            </a:extLst>
          </p:cNvPr>
          <p:cNvSpPr/>
          <p:nvPr/>
        </p:nvSpPr>
        <p:spPr>
          <a:xfrm>
            <a:off x="4387850" y="4078749"/>
            <a:ext cx="316865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AKSH OPTIFIBRE LTD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450896"/>
            <a:ext cx="7556500" cy="556280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F2AFBE2-5853-65EA-F937-83CDF7BE0D83}"/>
              </a:ext>
            </a:extLst>
          </p:cNvPr>
          <p:cNvSpPr/>
          <p:nvPr/>
        </p:nvSpPr>
        <p:spPr>
          <a:xfrm>
            <a:off x="4387850" y="3594100"/>
            <a:ext cx="316865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AKSH OPTIFIBRE LTD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841500"/>
            <a:ext cx="7556500" cy="61722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305694B-9F9D-E1D9-65E7-B6BD452A831C}"/>
              </a:ext>
            </a:extLst>
          </p:cNvPr>
          <p:cNvSpPr/>
          <p:nvPr/>
        </p:nvSpPr>
        <p:spPr>
          <a:xfrm>
            <a:off x="4407719" y="1841500"/>
            <a:ext cx="316865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AKSH OPTIFIBRE LTD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863830"/>
            <a:ext cx="7556499" cy="644527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FBEB52-0C1E-FC03-0E6E-2C76B22BF0CD}"/>
              </a:ext>
            </a:extLst>
          </p:cNvPr>
          <p:cNvSpPr/>
          <p:nvPr/>
        </p:nvSpPr>
        <p:spPr>
          <a:xfrm>
            <a:off x="4415094" y="2863830"/>
            <a:ext cx="3168650" cy="6540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AKSH OPTIFIBRE LTD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84300"/>
            <a:ext cx="7556500" cy="62483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D93F1C0-4F7C-113A-11F6-BCF7FA7FB2C8}"/>
              </a:ext>
            </a:extLst>
          </p:cNvPr>
          <p:cNvSpPr/>
          <p:nvPr/>
        </p:nvSpPr>
        <p:spPr>
          <a:xfrm>
            <a:off x="4387850" y="1384300"/>
            <a:ext cx="316865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AKSH OPTIFIBRE LTD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</TotalTime>
  <Words>49</Words>
  <Application>Microsoft Office PowerPoint</Application>
  <PresentationFormat>Custom</PresentationFormat>
  <Paragraphs>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Bookman Old Style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Aksh Jaipur</cp:lastModifiedBy>
  <cp:revision>1</cp:revision>
  <dcterms:created xsi:type="dcterms:W3CDTF">2022-06-16T12:46:00Z</dcterms:created>
  <dcterms:modified xsi:type="dcterms:W3CDTF">2022-06-16T13:03:12Z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2022-06-16T00:00:00Z</vt:filetime>
  </property>
</Properties>
</file>