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318" r:id="rId4"/>
    <p:sldId id="277" r:id="rId5"/>
    <p:sldId id="258" r:id="rId6"/>
    <p:sldId id="283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E250-55FB-43BE-AD58-3E923C976271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CFBC-C139-4C1F-BF37-F10EAB2D4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83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E250-55FB-43BE-AD58-3E923C976271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CFBC-C139-4C1F-BF37-F10EAB2D4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430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E250-55FB-43BE-AD58-3E923C976271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CFBC-C139-4C1F-BF37-F10EAB2D4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26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E250-55FB-43BE-AD58-3E923C976271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CFBC-C139-4C1F-BF37-F10EAB2D4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18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E250-55FB-43BE-AD58-3E923C976271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CFBC-C139-4C1F-BF37-F10EAB2D4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098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E250-55FB-43BE-AD58-3E923C976271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CFBC-C139-4C1F-BF37-F10EAB2D4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38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E250-55FB-43BE-AD58-3E923C976271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CFBC-C139-4C1F-BF37-F10EAB2D4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61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E250-55FB-43BE-AD58-3E923C976271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CFBC-C139-4C1F-BF37-F10EAB2D4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68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E250-55FB-43BE-AD58-3E923C976271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CFBC-C139-4C1F-BF37-F10EAB2D4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9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E250-55FB-43BE-AD58-3E923C976271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CFBC-C139-4C1F-BF37-F10EAB2D4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64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E250-55FB-43BE-AD58-3E923C976271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CFBC-C139-4C1F-BF37-F10EAB2D4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39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3E250-55FB-43BE-AD58-3E923C976271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DCFBC-C139-4C1F-BF37-F10EAB2D4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22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8423" y="979134"/>
            <a:ext cx="9967912" cy="3458395"/>
          </a:xfrm>
        </p:spPr>
        <p:txBody>
          <a:bodyPr>
            <a:noAutofit/>
          </a:bodyPr>
          <a:lstStyle/>
          <a:p>
            <a:r>
              <a:rPr lang="hi-IN" sz="5400" dirty="0" smtClean="0"/>
              <a:t>सीमाज्ञान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(Application for </a:t>
            </a:r>
            <a:r>
              <a:rPr lang="en-US" sz="5400" dirty="0" err="1" smtClean="0"/>
              <a:t>Simagyan</a:t>
            </a:r>
            <a:r>
              <a:rPr lang="en-US" sz="5400" dirty="0" smtClean="0"/>
              <a:t>)</a:t>
            </a:r>
            <a:br>
              <a:rPr lang="en-US" sz="5400" dirty="0" smtClean="0"/>
            </a:b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23" y="0"/>
            <a:ext cx="722427" cy="82472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0" y="6229350"/>
            <a:ext cx="12192000" cy="142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187113" y="0"/>
            <a:ext cx="14287" cy="6858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0196513" y="80296"/>
            <a:ext cx="8796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Version 1.0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7260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 rotWithShape="1">
          <a:blip r:embed="rId2"/>
          <a:srcRect b="40642"/>
          <a:stretch/>
        </p:blipFill>
        <p:spPr>
          <a:xfrm>
            <a:off x="270457" y="940154"/>
            <a:ext cx="11513711" cy="23154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575" y="28678"/>
            <a:ext cx="488473" cy="55764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0" y="677849"/>
            <a:ext cx="12192000" cy="1428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00" y="8584"/>
            <a:ext cx="3209925" cy="63817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270457" y="3361387"/>
            <a:ext cx="11629622" cy="333562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850005" y="2331072"/>
            <a:ext cx="8049296" cy="6568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dirty="0" smtClean="0"/>
              <a:t>सीमाज्ञान का प्रार्थना पत्र खुल जायेगा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13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575" y="28678"/>
            <a:ext cx="488473" cy="55764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0" y="677849"/>
            <a:ext cx="12192000" cy="1428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0" y="8584"/>
            <a:ext cx="3209925" cy="63817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63639" y="5576552"/>
            <a:ext cx="11384924" cy="9272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dirty="0" smtClean="0"/>
              <a:t>गाँव का नाम, पटवार मण्डल, तहसील, जिला, खसरा न., हिस्सा, नामांतरण का प्रकार आदि का चयन करें |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463639" y="875763"/>
            <a:ext cx="11384923" cy="445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12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575" y="28678"/>
            <a:ext cx="488473" cy="55764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0" y="677849"/>
            <a:ext cx="12192000" cy="1428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0" y="8584"/>
            <a:ext cx="3209925" cy="63817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50761" y="5769733"/>
            <a:ext cx="11462197" cy="875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 Form and Copy of Land Revenue Record </a:t>
            </a:r>
            <a:r>
              <a:rPr lang="hi-IN" dirty="0" smtClean="0"/>
              <a:t>अपलोड करें |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450761" y="888642"/>
            <a:ext cx="11462197" cy="477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5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575" y="28678"/>
            <a:ext cx="488473" cy="55764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0" y="677849"/>
            <a:ext cx="12192000" cy="1428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0" y="8584"/>
            <a:ext cx="3209925" cy="63817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50761" y="5125792"/>
            <a:ext cx="11462197" cy="875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dirty="0" smtClean="0"/>
              <a:t>गंतव्य कार्यालय स्वतः ही भरा आएगा अगर बदलना चाहे तो बदल सकते है | “</a:t>
            </a:r>
            <a:r>
              <a:rPr lang="en-US" dirty="0" smtClean="0"/>
              <a:t>Save” </a:t>
            </a:r>
            <a:r>
              <a:rPr lang="hi-IN" dirty="0" smtClean="0"/>
              <a:t>बटन पर क्लिक करें |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450761" y="914400"/>
            <a:ext cx="11320529" cy="386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49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575" y="28678"/>
            <a:ext cx="488473" cy="55764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0" y="677849"/>
            <a:ext cx="12192000" cy="1428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0" y="8584"/>
            <a:ext cx="3209925" cy="63817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2382592" y="824241"/>
            <a:ext cx="7858862" cy="239962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50761" y="3464416"/>
            <a:ext cx="11462197" cy="875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dirty="0" smtClean="0"/>
              <a:t>उपरोक्तानुसार </a:t>
            </a:r>
            <a:r>
              <a:rPr lang="en-US" dirty="0" smtClean="0"/>
              <a:t>message </a:t>
            </a:r>
            <a:r>
              <a:rPr lang="hi-IN" dirty="0" smtClean="0"/>
              <a:t>आने पर </a:t>
            </a:r>
            <a:r>
              <a:rPr lang="en-US" dirty="0" smtClean="0"/>
              <a:t>“Ok” </a:t>
            </a:r>
            <a:r>
              <a:rPr lang="hi-IN" dirty="0" smtClean="0"/>
              <a:t>बटन पर क्लिक करें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99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575" y="28678"/>
            <a:ext cx="488473" cy="55764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0" y="677849"/>
            <a:ext cx="12192000" cy="1428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0" y="8584"/>
            <a:ext cx="3209925" cy="63817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50761" y="4700787"/>
            <a:ext cx="11462197" cy="875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</a:t>
            </a:r>
            <a:r>
              <a:rPr lang="hi-IN" dirty="0" smtClean="0"/>
              <a:t>भुगतान के लिए आगे बढ़ें” पर क्लिक करें |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450761" y="875763"/>
            <a:ext cx="11372045" cy="340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9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575" y="28678"/>
            <a:ext cx="488473" cy="55764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0" y="677849"/>
            <a:ext cx="12192000" cy="1428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0" y="8584"/>
            <a:ext cx="3209925" cy="63817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50761" y="4700787"/>
            <a:ext cx="11462197" cy="875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</a:t>
            </a:r>
            <a:r>
              <a:rPr lang="hi-IN" dirty="0" smtClean="0"/>
              <a:t>भुगतान” पर क्लिक करने पर कीओस्क के </a:t>
            </a:r>
            <a:r>
              <a:rPr lang="en-US" dirty="0" smtClean="0"/>
              <a:t>“Wallet” </a:t>
            </a:r>
            <a:r>
              <a:rPr lang="hi-IN" dirty="0" smtClean="0"/>
              <a:t>में से आवेदन शुल्क का भुगतान हो जायेगा तथा टोकन जनरेट हो जायेगा|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450761" y="1107583"/>
            <a:ext cx="11462197" cy="315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39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575" y="28678"/>
            <a:ext cx="488473" cy="55764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0" y="677849"/>
            <a:ext cx="12192000" cy="1428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0" y="8584"/>
            <a:ext cx="3209925" cy="6381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6388" y="2005876"/>
            <a:ext cx="113516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i-IN" sz="3200" dirty="0" smtClean="0"/>
              <a:t>सीमाज्ञान के लिए आवेदन की प्रक्रिया पूर्ण हो गई है, अब आवेदन सम्‍बनिधत अधिकारी के लिए चला गया है|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4621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575" y="28678"/>
            <a:ext cx="488473" cy="55764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0" y="677849"/>
            <a:ext cx="12192000" cy="1428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0" y="8584"/>
            <a:ext cx="3209925" cy="6381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34194" y="2933894"/>
            <a:ext cx="73152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i-IN" sz="7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धन्‍यवाद</a:t>
            </a:r>
            <a:endParaRPr lang="en-IN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901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575" y="28678"/>
            <a:ext cx="488473" cy="55764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0" y="677849"/>
            <a:ext cx="12192000" cy="1428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0" y="8584"/>
            <a:ext cx="3209925" cy="6381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6518" y="2302827"/>
            <a:ext cx="1120591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i-IN" sz="3200" dirty="0"/>
              <a:t>कियोस्‍कधारक नये ईमित्र पोर्टल पर निम्‍न विभाग तथा सेवा का चयन करके आगे बढ पायेगा-</a:t>
            </a:r>
          </a:p>
          <a:p>
            <a:pPr algn="just"/>
            <a:r>
              <a:rPr lang="hi-IN" sz="3200" dirty="0"/>
              <a:t>विभाग का नाम – </a:t>
            </a:r>
            <a:r>
              <a:rPr lang="en-US" sz="3200" dirty="0"/>
              <a:t>Revenue Department</a:t>
            </a:r>
          </a:p>
          <a:p>
            <a:pPr algn="just"/>
            <a:r>
              <a:rPr lang="hi-IN" sz="3200" dirty="0"/>
              <a:t>सेवा का नाम </a:t>
            </a:r>
            <a:r>
              <a:rPr lang="en-US" sz="3200" dirty="0"/>
              <a:t>– Application for </a:t>
            </a:r>
            <a:r>
              <a:rPr lang="en-US" sz="3200" dirty="0" err="1" smtClean="0"/>
              <a:t>Simagyan</a:t>
            </a:r>
            <a:r>
              <a:rPr lang="en-US" sz="3200" dirty="0" smtClean="0"/>
              <a:t> (</a:t>
            </a:r>
            <a:r>
              <a:rPr lang="hi-IN" sz="3200" dirty="0" smtClean="0"/>
              <a:t>प्रार्थना पत्र</a:t>
            </a:r>
            <a:r>
              <a:rPr lang="en-US" sz="3200" dirty="0" smtClean="0"/>
              <a:t> </a:t>
            </a:r>
            <a:r>
              <a:rPr lang="hi-IN" sz="3200" dirty="0" smtClean="0"/>
              <a:t>सीमाज्ञान</a:t>
            </a:r>
            <a:r>
              <a:rPr lang="en-US" sz="3200" dirty="0" smtClean="0"/>
              <a:t>)</a:t>
            </a:r>
            <a:endParaRPr lang="hi-IN" sz="3200" dirty="0"/>
          </a:p>
        </p:txBody>
      </p:sp>
      <p:sp>
        <p:nvSpPr>
          <p:cNvPr id="11" name="Rectangle 10"/>
          <p:cNvSpPr/>
          <p:nvPr/>
        </p:nvSpPr>
        <p:spPr>
          <a:xfrm>
            <a:off x="476518" y="1201742"/>
            <a:ext cx="110610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i-IN" sz="3200" dirty="0">
                <a:solidFill>
                  <a:srgbClr val="0070C0"/>
                </a:solidFill>
              </a:rPr>
              <a:t>ई-मित्र कियोस्‍क द्वारा </a:t>
            </a:r>
            <a:r>
              <a:rPr lang="hi-IN" sz="3200" dirty="0" smtClean="0">
                <a:solidFill>
                  <a:srgbClr val="0070C0"/>
                </a:solidFill>
              </a:rPr>
              <a:t>सीमाज्ञान के लिए आवेदन किये </a:t>
            </a:r>
            <a:r>
              <a:rPr lang="hi-IN" sz="3200" dirty="0">
                <a:solidFill>
                  <a:srgbClr val="0070C0"/>
                </a:solidFill>
              </a:rPr>
              <a:t>जाने की प्रक्रिया:-</a:t>
            </a:r>
            <a:endParaRPr lang="en-IN" sz="3200" dirty="0">
              <a:solidFill>
                <a:srgbClr val="0070C0"/>
              </a:solidFill>
            </a:endParaRPr>
          </a:p>
          <a:p>
            <a:endParaRPr lang="en-US" sz="4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575" y="28678"/>
            <a:ext cx="488473" cy="55764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0" y="677849"/>
            <a:ext cx="12192000" cy="1428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0" y="8584"/>
            <a:ext cx="3209925" cy="63817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4"/>
          <a:srcRect t="11409" b="12135"/>
          <a:stretch/>
        </p:blipFill>
        <p:spPr>
          <a:xfrm>
            <a:off x="386365" y="1428721"/>
            <a:ext cx="11410683" cy="52425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3335" y="875763"/>
            <a:ext cx="11526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dirty="0" smtClean="0"/>
              <a:t>ई-मित्र पोर्टल पर </a:t>
            </a:r>
            <a:r>
              <a:rPr lang="en-US" dirty="0" smtClean="0"/>
              <a:t>Redirect</a:t>
            </a:r>
            <a:r>
              <a:rPr lang="hi-IN" dirty="0" smtClean="0"/>
              <a:t> होने पर निम्नानुसार स्क्रीन दिखाई देगी | इस स्क्रीन पर प्रमाण पत्र सेवाओं पर क्लिक करें </a:t>
            </a:r>
            <a:r>
              <a:rPr lang="hi-IN" dirty="0"/>
              <a:t>|</a:t>
            </a:r>
            <a:endParaRPr lang="hi-IN" dirty="0" smtClean="0"/>
          </a:p>
        </p:txBody>
      </p:sp>
      <p:sp>
        <p:nvSpPr>
          <p:cNvPr id="9" name="Left Arrow 8"/>
          <p:cNvSpPr/>
          <p:nvPr/>
        </p:nvSpPr>
        <p:spPr>
          <a:xfrm>
            <a:off x="3799268" y="4224270"/>
            <a:ext cx="1648495" cy="5151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03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575" y="28678"/>
            <a:ext cx="488473" cy="557643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V="1">
            <a:off x="0" y="677849"/>
            <a:ext cx="12192000" cy="1428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0" y="8584"/>
            <a:ext cx="3209925" cy="638175"/>
          </a:xfrm>
          <a:prstGeom prst="rect">
            <a:avLst/>
          </a:prstGeom>
        </p:spPr>
      </p:pic>
      <p:pic>
        <p:nvPicPr>
          <p:cNvPr id="28" name="Picture 27"/>
          <p:cNvPicPr/>
          <p:nvPr/>
        </p:nvPicPr>
        <p:blipFill rotWithShape="1">
          <a:blip r:embed="rId4"/>
          <a:srcRect t="11539" b="6250"/>
          <a:stretch/>
        </p:blipFill>
        <p:spPr>
          <a:xfrm>
            <a:off x="257577" y="978794"/>
            <a:ext cx="11768471" cy="5640947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412901" y="4043968"/>
            <a:ext cx="2395471" cy="579548"/>
          </a:xfrm>
          <a:prstGeom prst="wedgeRoundRectCallout">
            <a:avLst>
              <a:gd name="adj1" fmla="val -33509"/>
              <a:gd name="adj2" fmla="val -991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</a:t>
            </a:r>
            <a:r>
              <a:rPr lang="en-US" dirty="0" err="1" smtClean="0"/>
              <a:t>Simagyan</a:t>
            </a:r>
            <a:r>
              <a:rPr lang="en-US" dirty="0" smtClean="0"/>
              <a:t>” </a:t>
            </a:r>
            <a:r>
              <a:rPr lang="hi-IN" dirty="0" smtClean="0"/>
              <a:t>टाइप करें|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9375820" y="4043968"/>
            <a:ext cx="2161755" cy="965914"/>
          </a:xfrm>
          <a:prstGeom prst="wedgeRoundRectCallout">
            <a:avLst>
              <a:gd name="adj1" fmla="val 1535"/>
              <a:gd name="adj2" fmla="val -721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</a:t>
            </a:r>
            <a:r>
              <a:rPr lang="hi-IN" dirty="0" smtClean="0"/>
              <a:t>करें |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349285" y="4237149"/>
            <a:ext cx="2356833" cy="6053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dirty="0" smtClean="0"/>
              <a:t>अथवा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95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575" y="28678"/>
            <a:ext cx="488473" cy="55764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0" y="677849"/>
            <a:ext cx="12192000" cy="1428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0" y="8584"/>
            <a:ext cx="3209925" cy="63817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4"/>
          <a:srcRect t="11264" b="7127"/>
          <a:stretch/>
        </p:blipFill>
        <p:spPr>
          <a:xfrm>
            <a:off x="334851" y="888643"/>
            <a:ext cx="11372045" cy="4327302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73487" y="5460642"/>
            <a:ext cx="11307651" cy="10431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dirty="0" smtClean="0"/>
              <a:t>“विभाग के अनुसार सेवा खोजें” पर क्लिक करने पर उपरोक्तानुसार स्क्रीन ओपन होगी, यहाँ से “</a:t>
            </a:r>
            <a:r>
              <a:rPr lang="en-US" dirty="0" smtClean="0"/>
              <a:t>Revenue Department” </a:t>
            </a:r>
            <a:r>
              <a:rPr lang="hi-IN" dirty="0" smtClean="0"/>
              <a:t>सलेक्ट करें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44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575" y="28678"/>
            <a:ext cx="488473" cy="557643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0" y="677849"/>
            <a:ext cx="12192000" cy="1428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0" y="8584"/>
            <a:ext cx="3209925" cy="63817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73487" y="5460642"/>
            <a:ext cx="11307651" cy="10431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dirty="0" smtClean="0"/>
              <a:t>“</a:t>
            </a:r>
            <a:r>
              <a:rPr lang="en-US" dirty="0" smtClean="0"/>
              <a:t>Revenue Department” </a:t>
            </a:r>
            <a:r>
              <a:rPr lang="hi-IN" dirty="0" smtClean="0"/>
              <a:t>में </a:t>
            </a:r>
            <a:r>
              <a:rPr lang="en-US" dirty="0" smtClean="0"/>
              <a:t>“Application for </a:t>
            </a:r>
            <a:r>
              <a:rPr lang="en-US" dirty="0" err="1" smtClean="0"/>
              <a:t>Simagyan</a:t>
            </a:r>
            <a:r>
              <a:rPr lang="en-US" dirty="0" smtClean="0"/>
              <a:t>” </a:t>
            </a:r>
            <a:r>
              <a:rPr lang="hi-IN" dirty="0" smtClean="0"/>
              <a:t>सेवा का चयन करें |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 rotWithShape="1">
          <a:blip r:embed="rId4"/>
          <a:srcRect l="17886" t="22602" b="21975"/>
          <a:stretch/>
        </p:blipFill>
        <p:spPr>
          <a:xfrm>
            <a:off x="373488" y="783664"/>
            <a:ext cx="11487954" cy="457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4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575" y="28678"/>
            <a:ext cx="488473" cy="55764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0" y="677849"/>
            <a:ext cx="12192000" cy="1428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0" y="8584"/>
            <a:ext cx="3209925" cy="63817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399245" y="1133341"/>
            <a:ext cx="11307651" cy="3652971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99244" y="5550794"/>
            <a:ext cx="11307651" cy="10431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dirty="0" smtClean="0"/>
              <a:t>भामाशाह आईडी, आधार आईडी अथवा ईमित्र पंजीकरण संख्या डाल कर “आगे बढ़ें” पर क्लिक करें |</a:t>
            </a:r>
            <a:endParaRPr lang="en-US" dirty="0"/>
          </a:p>
        </p:txBody>
      </p:sp>
      <p:sp>
        <p:nvSpPr>
          <p:cNvPr id="2" name="Left Arrow 1"/>
          <p:cNvSpPr/>
          <p:nvPr/>
        </p:nvSpPr>
        <p:spPr>
          <a:xfrm>
            <a:off x="8500054" y="2189407"/>
            <a:ext cx="2831457" cy="105606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84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575" y="28678"/>
            <a:ext cx="488473" cy="55764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0" y="677849"/>
            <a:ext cx="12192000" cy="1428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0" y="8584"/>
            <a:ext cx="3209925" cy="63817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347730" y="888643"/>
            <a:ext cx="11513712" cy="502276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99244" y="5911403"/>
            <a:ext cx="11307651" cy="7374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dirty="0" smtClean="0"/>
              <a:t>आवेदक की बेसिक डिटेल्स स्वतः भर जाएँगी, जिन फ़ील्ड्स की डिटेल्स नहीं आई है उनको भर कर “</a:t>
            </a:r>
            <a:r>
              <a:rPr lang="en-US" dirty="0" err="1" smtClean="0"/>
              <a:t>Fatch</a:t>
            </a:r>
            <a:r>
              <a:rPr lang="en-US" dirty="0" smtClean="0"/>
              <a:t> Address” </a:t>
            </a:r>
            <a:r>
              <a:rPr lang="hi-IN" dirty="0" smtClean="0"/>
              <a:t>पर क्लिक करें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42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575" y="28678"/>
            <a:ext cx="488473" cy="55764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0" y="677849"/>
            <a:ext cx="12192000" cy="1428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0" y="8584"/>
            <a:ext cx="3209925" cy="63817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618186" y="783665"/>
            <a:ext cx="11127346" cy="23459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5"/>
          <a:srcRect l="4084"/>
          <a:stretch/>
        </p:blipFill>
        <p:spPr>
          <a:xfrm>
            <a:off x="618186" y="3193960"/>
            <a:ext cx="11037194" cy="348299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545465" y="6027314"/>
            <a:ext cx="10161430" cy="7374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dirty="0" smtClean="0"/>
              <a:t>आवेदक का वर्त्तमान व स्थाई पता भर कर “</a:t>
            </a:r>
            <a:r>
              <a:rPr lang="en-US" dirty="0" smtClean="0"/>
              <a:t>Save”</a:t>
            </a:r>
            <a:r>
              <a:rPr lang="hi-IN" dirty="0" smtClean="0"/>
              <a:t> बटन पर क्लिक करें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74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2827</TotalTime>
  <Words>318</Words>
  <Application>Microsoft Office PowerPoint</Application>
  <PresentationFormat>Widescreen</PresentationFormat>
  <Paragraphs>26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Mangal</vt:lpstr>
      <vt:lpstr>Office Theme</vt:lpstr>
      <vt:lpstr>सीमाज्ञान (Application for Simagyan)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Money Transfer Service (Through Oxigen)</dc:title>
  <dc:creator>Vimal Khandalwal</dc:creator>
  <cp:lastModifiedBy>Manish</cp:lastModifiedBy>
  <cp:revision>210</cp:revision>
  <dcterms:created xsi:type="dcterms:W3CDTF">2015-08-06T10:26:45Z</dcterms:created>
  <dcterms:modified xsi:type="dcterms:W3CDTF">2017-10-24T05:18:27Z</dcterms:modified>
</cp:coreProperties>
</file>